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1023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7E093-B611-4A6E-8448-D75FCD330E17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36410-C251-4640-BA95-4E34B33DBC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7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7F3FBA-A7DF-48C2-B86A-DF0FB9DBF28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756B2F-633E-49EB-BC56-DB7E866F732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dirty="0" smtClean="0"/>
              <a:t>Welcome to our </a:t>
            </a:r>
            <a:br>
              <a:rPr lang="en-GB" sz="5400" dirty="0" smtClean="0"/>
            </a:br>
            <a:r>
              <a:rPr lang="en-GB" sz="5400" dirty="0" smtClean="0"/>
              <a:t>Junior Support Evening</a:t>
            </a:r>
            <a:endParaRPr lang="en-GB" sz="5400" dirty="0"/>
          </a:p>
        </p:txBody>
      </p:sp>
      <p:pic>
        <p:nvPicPr>
          <p:cNvPr id="11268" name="Picture 4" descr="http://yourtodaypublications.files.wordpress.com/2013/03/76906h.jpg"/>
          <p:cNvPicPr>
            <a:picLocks noChangeAspect="1" noChangeArrowheads="1"/>
          </p:cNvPicPr>
          <p:nvPr/>
        </p:nvPicPr>
        <p:blipFill>
          <a:blip r:embed="rId2" cstate="print"/>
          <a:srcRect r="18966"/>
          <a:stretch>
            <a:fillRect/>
          </a:stretch>
        </p:blipFill>
        <p:spPr bwMode="auto">
          <a:xfrm>
            <a:off x="899592" y="2996952"/>
            <a:ext cx="3384376" cy="2767604"/>
          </a:xfrm>
          <a:prstGeom prst="rect">
            <a:avLst/>
          </a:prstGeom>
          <a:noFill/>
        </p:spPr>
      </p:pic>
      <p:pic>
        <p:nvPicPr>
          <p:cNvPr id="11270" name="Picture 6" descr="http://www.scasd.org/cms/lib5/PA01000006/Centricity/Shared/EED_028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4293096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u="sng" dirty="0" smtClean="0"/>
              <a:t>Introduction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Teachers in KS 2:</a:t>
            </a:r>
          </a:p>
          <a:p>
            <a:pPr>
              <a:buNone/>
            </a:pPr>
            <a:r>
              <a:rPr lang="en-GB" dirty="0" smtClean="0"/>
              <a:t>Year 3 – </a:t>
            </a:r>
            <a:r>
              <a:rPr lang="en-GB" dirty="0" err="1" smtClean="0"/>
              <a:t>Mrs.</a:t>
            </a:r>
            <a:r>
              <a:rPr lang="en-GB" dirty="0" smtClean="0"/>
              <a:t> </a:t>
            </a:r>
            <a:r>
              <a:rPr lang="en-GB" dirty="0" smtClean="0"/>
              <a:t>Ashton (3/4 phase leader)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Year 4 – Mrs. Baptiste</a:t>
            </a:r>
          </a:p>
          <a:p>
            <a:pPr>
              <a:buNone/>
            </a:pP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smtClean="0"/>
              <a:t>3/4 </a:t>
            </a:r>
            <a:r>
              <a:rPr lang="en-GB" dirty="0" smtClean="0"/>
              <a:t>teacher – Mrs. Goddard</a:t>
            </a:r>
          </a:p>
          <a:p>
            <a:pPr>
              <a:buNone/>
            </a:pPr>
            <a:r>
              <a:rPr lang="en-GB" dirty="0" smtClean="0"/>
              <a:t>Year 5 – Mr. Horne</a:t>
            </a:r>
          </a:p>
          <a:p>
            <a:pPr>
              <a:buNone/>
            </a:pPr>
            <a:r>
              <a:rPr lang="en-GB" dirty="0" smtClean="0"/>
              <a:t>Year 6 – Miss </a:t>
            </a:r>
            <a:r>
              <a:rPr lang="en-GB" dirty="0" smtClean="0"/>
              <a:t>Penkett (Deputy Head)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Year 6 group teacher – </a:t>
            </a:r>
            <a:r>
              <a:rPr lang="en-GB" dirty="0" err="1" smtClean="0"/>
              <a:t>Mrs.</a:t>
            </a:r>
            <a:r>
              <a:rPr lang="en-GB" dirty="0" smtClean="0"/>
              <a:t> </a:t>
            </a:r>
            <a:r>
              <a:rPr lang="en-GB" dirty="0" smtClean="0"/>
              <a:t>Nott (Inclusion Manager)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Feel free to ask questions and share comments.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Maths</a:t>
            </a:r>
            <a:r>
              <a:rPr lang="en-GB" dirty="0" smtClean="0"/>
              <a:t> – Mrs. Baptiste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2" y="1916832"/>
            <a:ext cx="8507288" cy="4525963"/>
          </a:xfrm>
        </p:spPr>
        <p:txBody>
          <a:bodyPr/>
          <a:lstStyle/>
          <a:p>
            <a:r>
              <a:rPr lang="en-GB" dirty="0" smtClean="0"/>
              <a:t>Different methods:  addition, subtraction, multiplication and division</a:t>
            </a:r>
          </a:p>
          <a:p>
            <a:r>
              <a:rPr lang="en-GB" dirty="0" smtClean="0"/>
              <a:t>Calculation Policy – use the correct methods</a:t>
            </a:r>
          </a:p>
          <a:p>
            <a:r>
              <a:rPr lang="en-GB" dirty="0" smtClean="0"/>
              <a:t>Word problems / reasoning – get children to explain how to solve</a:t>
            </a:r>
          </a:p>
          <a:p>
            <a:r>
              <a:rPr lang="en-GB" dirty="0" smtClean="0"/>
              <a:t>Practise mental maths and calculations: money, time, tables and division facts, number bonds</a:t>
            </a:r>
          </a:p>
          <a:p>
            <a:pPr>
              <a:buNone/>
            </a:pPr>
            <a:r>
              <a:rPr lang="en-GB" dirty="0" smtClean="0"/>
              <a:t>                       </a:t>
            </a:r>
            <a:endParaRPr lang="en-GB" dirty="0"/>
          </a:p>
        </p:txBody>
      </p:sp>
      <p:pic>
        <p:nvPicPr>
          <p:cNvPr id="14338" name="Picture 2" descr="http://t2.gstatic.com/images?q=tbn:ANd9GcTvf8ZvTEvLfOsVezyrIjoUwGYFlupyt0SFXdwHytg7gSTbnoK_:www.school-portal.co.uk/GroupDownloadAttachment.asp%3FGroupId%3D1158226%26AttachmentID%3D17567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4653136"/>
            <a:ext cx="22479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u="sng" dirty="0" smtClean="0"/>
              <a:t>Reading</a:t>
            </a:r>
            <a:r>
              <a:rPr lang="en-GB" dirty="0" smtClean="0"/>
              <a:t> – Miss </a:t>
            </a:r>
            <a:r>
              <a:rPr lang="en-GB" dirty="0" err="1" smtClean="0"/>
              <a:t>Penkett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536504"/>
          </a:xfrm>
        </p:spPr>
        <p:txBody>
          <a:bodyPr>
            <a:noAutofit/>
          </a:bodyPr>
          <a:lstStyle/>
          <a:p>
            <a:r>
              <a:rPr lang="en-GB" sz="2800" dirty="0" smtClean="0"/>
              <a:t>How we teach reading in school</a:t>
            </a:r>
          </a:p>
          <a:p>
            <a:r>
              <a:rPr lang="en-GB" sz="2800" dirty="0" smtClean="0"/>
              <a:t>Book challenges</a:t>
            </a:r>
          </a:p>
          <a:p>
            <a:r>
              <a:rPr lang="en-GB" sz="2800" dirty="0" smtClean="0"/>
              <a:t>Year 3/4 – 1 reading book, 1 library book</a:t>
            </a:r>
          </a:p>
          <a:p>
            <a:r>
              <a:rPr lang="en-GB" sz="2800" dirty="0" smtClean="0"/>
              <a:t>Year 5/6 – 1 or 2 books at an appropriate level</a:t>
            </a:r>
          </a:p>
          <a:p>
            <a:r>
              <a:rPr lang="en-GB" sz="2800" dirty="0" smtClean="0"/>
              <a:t>Book levels: colours, S and S+ books</a:t>
            </a:r>
          </a:p>
          <a:p>
            <a:r>
              <a:rPr lang="en-GB" sz="2800" dirty="0" smtClean="0"/>
              <a:t>Older children still need to read aloud in order to support pronunciation, expression and vocabulary</a:t>
            </a:r>
          </a:p>
          <a:p>
            <a:endParaRPr lang="en-GB" sz="2800" dirty="0" smtClean="0"/>
          </a:p>
        </p:txBody>
      </p:sp>
      <p:pic>
        <p:nvPicPr>
          <p:cNvPr id="19458" name="Picture 2" descr="http://www.broadwaterchildrenscentre.org.uk/wp-content/uploads/2013/08/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728192" cy="155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Mrs. Ashton- </a:t>
            </a:r>
            <a:r>
              <a:rPr lang="en-GB" u="sng" dirty="0" smtClean="0"/>
              <a:t>Supporting your child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5"/>
            <a:ext cx="8229600" cy="3528392"/>
          </a:xfrm>
        </p:spPr>
        <p:txBody>
          <a:bodyPr/>
          <a:lstStyle/>
          <a:p>
            <a:r>
              <a:rPr lang="en-GB" dirty="0" smtClean="0"/>
              <a:t>Listen to your child read 4/5 times a week</a:t>
            </a:r>
          </a:p>
          <a:p>
            <a:r>
              <a:rPr lang="en-GB" dirty="0" smtClean="0"/>
              <a:t>Encourage them to look up unknown words in a dictionary</a:t>
            </a:r>
          </a:p>
          <a:p>
            <a:r>
              <a:rPr lang="en-GB" dirty="0" smtClean="0"/>
              <a:t>Please sign their reading diaries as these will be checked – </a:t>
            </a:r>
            <a:r>
              <a:rPr lang="en-GB" i="1" dirty="0" smtClean="0"/>
              <a:t>Radical Readers</a:t>
            </a:r>
          </a:p>
          <a:p>
            <a:r>
              <a:rPr lang="en-GB" dirty="0" smtClean="0"/>
              <a:t>Ask questions about their books</a:t>
            </a:r>
          </a:p>
          <a:p>
            <a:r>
              <a:rPr lang="en-GB" dirty="0" smtClean="0"/>
              <a:t>Encourage them to read different genres or texts </a:t>
            </a:r>
          </a:p>
          <a:p>
            <a:endParaRPr lang="en-GB" dirty="0"/>
          </a:p>
        </p:txBody>
      </p:sp>
      <p:pic>
        <p:nvPicPr>
          <p:cNvPr id="18434" name="Picture 2" descr="http://t0.gstatic.com/images?q=tbn:ANd9GcSrnP9NCx8SgHbK1dvK7SSQqJ3s-pGZbo1x47fufmogxJoDuaFK:https://www.pontybreninprimary.com/siteimages/Bookworm_ReadingCorner-7842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1844824"/>
            <a:ext cx="185019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Writing </a:t>
            </a:r>
            <a:r>
              <a:rPr lang="en-GB" dirty="0" smtClean="0"/>
              <a:t>– Miss </a:t>
            </a:r>
            <a:r>
              <a:rPr lang="en-GB" dirty="0" err="1" smtClean="0"/>
              <a:t>Penkett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en-GB" dirty="0" smtClean="0"/>
              <a:t>Neat, joined handwriting</a:t>
            </a:r>
          </a:p>
          <a:p>
            <a:r>
              <a:rPr lang="en-GB" dirty="0" smtClean="0"/>
              <a:t>Use black pen, when they have received a ‘pen licence’</a:t>
            </a:r>
          </a:p>
          <a:p>
            <a:r>
              <a:rPr lang="en-GB" dirty="0" smtClean="0"/>
              <a:t>Spellings </a:t>
            </a:r>
          </a:p>
          <a:p>
            <a:r>
              <a:rPr lang="en-GB" dirty="0" smtClean="0"/>
              <a:t>Spoken language</a:t>
            </a:r>
          </a:p>
          <a:p>
            <a:r>
              <a:rPr lang="en-GB" dirty="0" smtClean="0"/>
              <a:t>Talk for Writing</a:t>
            </a:r>
          </a:p>
          <a:p>
            <a:r>
              <a:rPr lang="en-GB" dirty="0" smtClean="0"/>
              <a:t>G.P.S.</a:t>
            </a:r>
          </a:p>
          <a:p>
            <a:endParaRPr lang="en-GB" dirty="0"/>
          </a:p>
        </p:txBody>
      </p:sp>
      <p:pic>
        <p:nvPicPr>
          <p:cNvPr id="17410" name="Picture 2" descr="http://3.bp.blogspot.com/-2ArGf4irDNo/TpUZXQjTmII/AAAAAAAAAjA/_vB0Mj1ilg4/s1600/writing_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4365104"/>
            <a:ext cx="3456384" cy="234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u="sng" dirty="0" smtClean="0"/>
              <a:t>General</a:t>
            </a:r>
            <a:r>
              <a:rPr lang="en-GB" dirty="0" smtClean="0"/>
              <a:t> – Mrs. Nott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Groups </a:t>
            </a:r>
            <a:r>
              <a:rPr lang="en-GB" dirty="0" err="1"/>
              <a:t>Yr</a:t>
            </a:r>
            <a:r>
              <a:rPr lang="en-GB" dirty="0"/>
              <a:t> 3/4 and </a:t>
            </a:r>
            <a:r>
              <a:rPr lang="en-GB" dirty="0" err="1"/>
              <a:t>Yr</a:t>
            </a:r>
            <a:r>
              <a:rPr lang="en-GB" dirty="0"/>
              <a:t> 5/6</a:t>
            </a:r>
          </a:p>
          <a:p>
            <a:r>
              <a:rPr lang="en-GB" dirty="0"/>
              <a:t>Homework: set on </a:t>
            </a:r>
            <a:r>
              <a:rPr lang="en-GB" dirty="0" smtClean="0"/>
              <a:t>Thursday 3 &amp; 4 </a:t>
            </a:r>
            <a:r>
              <a:rPr lang="en-GB" dirty="0"/>
              <a:t>/ </a:t>
            </a:r>
            <a:r>
              <a:rPr lang="en-GB" dirty="0" smtClean="0"/>
              <a:t>Friday 5 &amp; 6</a:t>
            </a:r>
          </a:p>
          <a:p>
            <a:r>
              <a:rPr lang="en-GB" dirty="0" smtClean="0"/>
              <a:t>Children </a:t>
            </a:r>
            <a:r>
              <a:rPr lang="en-GB" dirty="0"/>
              <a:t>need a named water bottle and snack for playtime (only fruit and vegetables)</a:t>
            </a:r>
          </a:p>
          <a:p>
            <a:r>
              <a:rPr lang="en-GB" dirty="0"/>
              <a:t>Take responsibility for their own belongings</a:t>
            </a:r>
          </a:p>
          <a:p>
            <a:r>
              <a:rPr lang="en-GB" dirty="0" smtClean="0"/>
              <a:t>Marking: Next Step Targets that we discuss with the children in class</a:t>
            </a:r>
          </a:p>
          <a:p>
            <a:r>
              <a:rPr lang="en-GB" dirty="0" smtClean="0"/>
              <a:t>Tested </a:t>
            </a:r>
            <a:r>
              <a:rPr lang="en-GB" dirty="0"/>
              <a:t>termly on Comprehension, G.P.S</a:t>
            </a:r>
            <a:r>
              <a:rPr lang="en-GB" dirty="0" smtClean="0"/>
              <a:t>., Writing </a:t>
            </a:r>
            <a:r>
              <a:rPr lang="en-GB" dirty="0"/>
              <a:t>and </a:t>
            </a:r>
            <a:r>
              <a:rPr lang="en-GB" dirty="0" smtClean="0"/>
              <a:t>Maths</a:t>
            </a:r>
          </a:p>
          <a:p>
            <a:r>
              <a:rPr lang="en-GB" dirty="0" smtClean="0"/>
              <a:t>Targets </a:t>
            </a:r>
            <a:r>
              <a:rPr lang="en-GB" dirty="0"/>
              <a:t>at the end of the term – keep children and parents </a:t>
            </a:r>
            <a:r>
              <a:rPr lang="en-GB" dirty="0" smtClean="0"/>
              <a:t>informed</a:t>
            </a:r>
          </a:p>
          <a:p>
            <a:r>
              <a:rPr lang="en-GB" dirty="0" smtClean="0"/>
              <a:t>Intervention groups</a:t>
            </a:r>
          </a:p>
          <a:p>
            <a:r>
              <a:rPr lang="en-GB" dirty="0" smtClean="0"/>
              <a:t>End of Year Reports: G, S, D, 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1425" y="4602163"/>
            <a:ext cx="2822575" cy="22558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/>
          </a:bodyPr>
          <a:lstStyle/>
          <a:p>
            <a:r>
              <a:rPr lang="en-GB" u="sng" dirty="0" smtClean="0"/>
              <a:t>Values- Miss Miller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en-GB" dirty="0" smtClean="0"/>
              <a:t>Roles of responsibility- jobs, supporting others, </a:t>
            </a:r>
          </a:p>
          <a:p>
            <a:r>
              <a:rPr lang="en-GB" dirty="0" smtClean="0"/>
              <a:t>Increased Independence</a:t>
            </a:r>
            <a:endParaRPr lang="en-GB" dirty="0" smtClean="0"/>
          </a:p>
          <a:p>
            <a:r>
              <a:rPr lang="en-GB" dirty="0" smtClean="0"/>
              <a:t>Values</a:t>
            </a:r>
            <a:endParaRPr lang="en-GB" dirty="0" smtClean="0"/>
          </a:p>
          <a:p>
            <a:r>
              <a:rPr lang="en-GB" dirty="0" smtClean="0"/>
              <a:t>Opportunities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Life long learners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Image result for the iceberg illu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36" y="2924944"/>
            <a:ext cx="5023163" cy="37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Thank you for coming and for your continued support.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/>
          <a:lstStyle/>
          <a:p>
            <a:r>
              <a:rPr lang="en-GB" dirty="0" smtClean="0"/>
              <a:t>Please feel free to ask the teachers any questions you may have.  </a:t>
            </a:r>
          </a:p>
          <a:p>
            <a:endParaRPr lang="en-GB" dirty="0"/>
          </a:p>
        </p:txBody>
      </p:sp>
      <p:pic>
        <p:nvPicPr>
          <p:cNvPr id="21508" name="Picture 4" descr="http://media-cache-ak0.pinimg.com/236x/66/4b/a0/664ba02dbf3d019dccdd02218a22de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140968"/>
            <a:ext cx="3456384" cy="3456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478</TotalTime>
  <Words>399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Welcome to our  Junior Support Evening</vt:lpstr>
      <vt:lpstr>Introduction</vt:lpstr>
      <vt:lpstr>Maths – Mrs. Baptiste</vt:lpstr>
      <vt:lpstr>Reading – Miss Penkett</vt:lpstr>
      <vt:lpstr>Mrs. Ashton- Supporting your child at home</vt:lpstr>
      <vt:lpstr>Writing – Miss Penkett</vt:lpstr>
      <vt:lpstr>General – Mrs. Nott</vt:lpstr>
      <vt:lpstr>Values- Miss Miller</vt:lpstr>
      <vt:lpstr>Thank you for coming and for your continued support. 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 Junior Support Evening</dc:title>
  <dc:creator>h.vlok</dc:creator>
  <cp:lastModifiedBy>head</cp:lastModifiedBy>
  <cp:revision>58</cp:revision>
  <cp:lastPrinted>2016-09-21T15:18:08Z</cp:lastPrinted>
  <dcterms:created xsi:type="dcterms:W3CDTF">2014-09-16T13:19:45Z</dcterms:created>
  <dcterms:modified xsi:type="dcterms:W3CDTF">2017-09-20T16:28:13Z</dcterms:modified>
</cp:coreProperties>
</file>